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529" r:id="rId3"/>
    <p:sldId id="470" r:id="rId4"/>
    <p:sldId id="471" r:id="rId5"/>
    <p:sldId id="302" r:id="rId6"/>
    <p:sldId id="523" r:id="rId7"/>
    <p:sldId id="531" r:id="rId8"/>
    <p:sldId id="530" r:id="rId9"/>
    <p:sldId id="532" r:id="rId10"/>
    <p:sldId id="533" r:id="rId11"/>
    <p:sldId id="542" r:id="rId12"/>
    <p:sldId id="534" r:id="rId13"/>
    <p:sldId id="535" r:id="rId14"/>
    <p:sldId id="536" r:id="rId15"/>
    <p:sldId id="539" r:id="rId16"/>
    <p:sldId id="540" r:id="rId17"/>
    <p:sldId id="543" r:id="rId18"/>
    <p:sldId id="537" r:id="rId19"/>
    <p:sldId id="538" r:id="rId20"/>
    <p:sldId id="472" r:id="rId21"/>
    <p:sldId id="460" r:id="rId22"/>
    <p:sldId id="458" r:id="rId23"/>
    <p:sldId id="528" r:id="rId24"/>
    <p:sldId id="527" r:id="rId25"/>
    <p:sldId id="519" r:id="rId26"/>
    <p:sldId id="474" r:id="rId27"/>
    <p:sldId id="521" r:id="rId28"/>
    <p:sldId id="475" r:id="rId29"/>
    <p:sldId id="526" r:id="rId30"/>
    <p:sldId id="509" r:id="rId31"/>
    <p:sldId id="510" r:id="rId32"/>
    <p:sldId id="50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5"/>
  </p:normalViewPr>
  <p:slideViewPr>
    <p:cSldViewPr snapToGrid="0" snapToObjects="1">
      <p:cViewPr varScale="1">
        <p:scale>
          <a:sx n="89" d="100"/>
          <a:sy n="89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51942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02BE-0A42-E542-B3CE-39B0CE05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264E-9B0C-744F-8F23-C0D99288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Class Wednesday and Thursday</a:t>
            </a:r>
          </a:p>
          <a:p>
            <a:r>
              <a:rPr lang="en-US" dirty="0"/>
              <a:t>Project update due October 19</a:t>
            </a:r>
            <a:r>
              <a:rPr lang="en-US" baseline="30000" dirty="0"/>
              <a:t>th</a:t>
            </a:r>
            <a:r>
              <a:rPr lang="en-US" dirty="0"/>
              <a:t> (Monday)</a:t>
            </a:r>
          </a:p>
        </p:txBody>
      </p:sp>
    </p:spTree>
    <p:extLst>
      <p:ext uri="{BB962C8B-B14F-4D97-AF65-F5344CB8AC3E}">
        <p14:creationId xmlns:p14="http://schemas.microsoft.com/office/powerpoint/2010/main" val="338738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745</Words>
  <Application>Microsoft Macintosh PowerPoint</Application>
  <PresentationFormat>Widescreen</PresentationFormat>
  <Paragraphs>111</Paragraphs>
  <Slides>32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Simple Light</vt:lpstr>
      <vt:lpstr>PowerPoint Presentation</vt:lpstr>
      <vt:lpstr>Reminders</vt:lpstr>
      <vt:lpstr>We know data can help improve society but we have to do it responsibly and ethically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All stereotypes are based on data</vt:lpstr>
      <vt:lpstr>My phone should never collect, store, or use my location information</vt:lpstr>
      <vt:lpstr>My phone should never collect, store, or use my location information</vt:lpstr>
      <vt:lpstr>Self Driving cars save lives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The blame for the negative consequences of the WCG system lies with the mayor</vt:lpstr>
      <vt:lpstr>The blame for the negative consequences of the WCG system lies with the ML Developers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33</cp:revision>
  <dcterms:created xsi:type="dcterms:W3CDTF">2020-01-14T19:43:43Z</dcterms:created>
  <dcterms:modified xsi:type="dcterms:W3CDTF">2021-10-12T20:39:39Z</dcterms:modified>
</cp:coreProperties>
</file>